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49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H="1">
            <a:off x="1988840" y="2405006"/>
            <a:ext cx="4869160" cy="5806428"/>
          </a:xfrm>
        </p:spPr>
        <p:txBody>
          <a:bodyPr>
            <a:normAutofit lnSpcReduction="10000"/>
          </a:bodyPr>
          <a:lstStyle/>
          <a:p>
            <a:r>
              <a:rPr lang="fr-F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GAÏA BLANC</a:t>
            </a:r>
          </a:p>
          <a:p>
            <a:r>
              <a:rPr lang="fr-F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IGP Pays d’Oc</a:t>
            </a:r>
          </a:p>
          <a:p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Visuel: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 Robe claire et limpide aux reflets verts 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Olfactif: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Le nez est très intense, riche d’arômes d’agrumes, pêche, citron vert, orange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Gustatif: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La bouche est pure, fraîche, les arômes excellent des senteurs de fleurs blanches qui persistent longuement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Conservation: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2 ans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Degré: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12,5°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Terroir: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Graves argilo calcaires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Cépages: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 Grenache blanc, Colombard, </a:t>
            </a:r>
            <a:r>
              <a:rPr lang="fr-FR" sz="15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Bourboulenc</a:t>
            </a:r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Vinification: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Stabilisation à froids, élevage sur lies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endParaRPr lang="fr-FR" sz="15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7494" y="8450028"/>
            <a:ext cx="635798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Château </a:t>
            </a:r>
            <a:r>
              <a:rPr lang="fr-FR" sz="1200" dirty="0" err="1"/>
              <a:t>Olivery</a:t>
            </a:r>
            <a:r>
              <a:rPr lang="fr-FR" sz="1200" dirty="0"/>
              <a:t> SCEA Domaine de CVO</a:t>
            </a:r>
          </a:p>
          <a:p>
            <a:pPr algn="ctr"/>
            <a:r>
              <a:rPr lang="fr-FR" sz="1200" dirty="0"/>
              <a:t>11200 Cruscades-Tél: 06.75.19.62.13 – </a:t>
            </a:r>
            <a:r>
              <a:rPr lang="fr-FR" sz="1200" dirty="0" err="1"/>
              <a:t>Mail:amandine.bonnet@samfi.fr</a:t>
            </a:r>
            <a:endParaRPr lang="fr-FR" sz="12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BEB9F9C-067E-D4B2-108E-4F0B6985AD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794" y="227094"/>
            <a:ext cx="2893382" cy="158418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2ACB1FF-8C88-FD12-8FD8-A25BD0C8CD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7761" y="1602372"/>
            <a:ext cx="4725145" cy="70784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102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CHÂTEAU ETANG DES COLOMBES</dc:title>
  <dc:creator>Utilisateur</dc:creator>
  <cp:lastModifiedBy>Bruno RAYNAUD</cp:lastModifiedBy>
  <cp:revision>16</cp:revision>
  <cp:lastPrinted>2023-05-02T08:03:20Z</cp:lastPrinted>
  <dcterms:created xsi:type="dcterms:W3CDTF">2018-02-15T12:25:28Z</dcterms:created>
  <dcterms:modified xsi:type="dcterms:W3CDTF">2023-05-02T08:03:22Z</dcterms:modified>
</cp:coreProperties>
</file>