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1949597" y="2194818"/>
            <a:ext cx="4908403" cy="5806428"/>
          </a:xfrm>
        </p:spPr>
        <p:txBody>
          <a:bodyPr>
            <a:normAutofit lnSpcReduction="10000"/>
          </a:bodyPr>
          <a:lstStyle/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NOTOS</a:t>
            </a:r>
          </a:p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Appellation Corbières</a:t>
            </a: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Visuel: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Rouge pourpre aux reflets violacés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Olfactif: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Nez subtil de cerise et de cannelle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Gustatif: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Bouche charnu aux tanins ronds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Conservation: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 5 ans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Degré: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14°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Terroir: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Graves argilo calcaires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Cépages: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Carignan, Syrah, Grenache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Vinification: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Raisins murs macérés à froids puis élevé en cuve sur lies 6 mois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sz="15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8" y="8286776"/>
            <a:ext cx="63579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Château </a:t>
            </a:r>
            <a:r>
              <a:rPr lang="fr-FR" sz="1200" dirty="0" err="1"/>
              <a:t>Olivery</a:t>
            </a:r>
            <a:r>
              <a:rPr lang="fr-FR" sz="1200" dirty="0"/>
              <a:t> SCEA Domaine de CVO</a:t>
            </a:r>
          </a:p>
          <a:p>
            <a:pPr algn="ctr"/>
            <a:r>
              <a:rPr lang="fr-FR" sz="1200" dirty="0"/>
              <a:t>11200 Cruscades-Tél: 06.75.19.62.13 – </a:t>
            </a:r>
            <a:r>
              <a:rPr lang="fr-FR" sz="1200" dirty="0" err="1"/>
              <a:t>Mail:amandine.bonnet@samfi.fr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C150A94-CB04-FEC9-B5C7-4AE37CA131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97" y="107504"/>
            <a:ext cx="2847555" cy="167706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D691A6-2F67-6341-A195-FBB2B2A15C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3927" y="1302124"/>
            <a:ext cx="4878645" cy="7308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81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CHÂTEAU ETANG DES COLOMBES</dc:title>
  <dc:creator>Utilisateur</dc:creator>
  <cp:lastModifiedBy>Bruno RAYNAUD</cp:lastModifiedBy>
  <cp:revision>14</cp:revision>
  <cp:lastPrinted>2023-05-02T08:03:00Z</cp:lastPrinted>
  <dcterms:created xsi:type="dcterms:W3CDTF">2018-02-15T12:25:28Z</dcterms:created>
  <dcterms:modified xsi:type="dcterms:W3CDTF">2023-05-02T08:03:05Z</dcterms:modified>
</cp:coreProperties>
</file>