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5A52"/>
    <a:srgbClr val="1A7874"/>
    <a:srgbClr val="1EBC53"/>
    <a:srgbClr val="FF0066"/>
    <a:srgbClr val="F05010"/>
    <a:srgbClr val="DF2D71"/>
    <a:srgbClr val="DB31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612A-68AB-4E83-BC58-9324DEE6A859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58C2-8927-446D-AB80-31401A2ECF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48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612A-68AB-4E83-BC58-9324DEE6A859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58C2-8927-446D-AB80-31401A2ECF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50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612A-68AB-4E83-BC58-9324DEE6A859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58C2-8927-446D-AB80-31401A2ECF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01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612A-68AB-4E83-BC58-9324DEE6A859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58C2-8927-446D-AB80-31401A2ECF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30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612A-68AB-4E83-BC58-9324DEE6A859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58C2-8927-446D-AB80-31401A2ECF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82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612A-68AB-4E83-BC58-9324DEE6A859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58C2-8927-446D-AB80-31401A2ECF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16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612A-68AB-4E83-BC58-9324DEE6A859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58C2-8927-446D-AB80-31401A2ECF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95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612A-68AB-4E83-BC58-9324DEE6A859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58C2-8927-446D-AB80-31401A2ECF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95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612A-68AB-4E83-BC58-9324DEE6A859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58C2-8927-446D-AB80-31401A2ECF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61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612A-68AB-4E83-BC58-9324DEE6A859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58C2-8927-446D-AB80-31401A2ECF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48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612A-68AB-4E83-BC58-9324DEE6A859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58C2-8927-446D-AB80-31401A2ECF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21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5612A-68AB-4E83-BC58-9324DEE6A859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B58C2-8927-446D-AB80-31401A2ECF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01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3089" y="1104756"/>
            <a:ext cx="5616624" cy="4824536"/>
          </a:xfrm>
          <a:prstGeom prst="rect">
            <a:avLst/>
          </a:prstGeom>
          <a:solidFill>
            <a:srgbClr val="165A52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775205" y="2526976"/>
            <a:ext cx="433112" cy="3415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I</a:t>
            </a:r>
          </a:p>
          <a:p>
            <a:pPr algn="ctr"/>
            <a:r>
              <a:rPr lang="fr-FR" sz="1600" b="1" dirty="0" smtClean="0"/>
              <a:t>N</a:t>
            </a:r>
          </a:p>
          <a:p>
            <a:pPr algn="ctr"/>
            <a:r>
              <a:rPr lang="fr-FR" sz="1600" b="1" dirty="0" smtClean="0"/>
              <a:t>V</a:t>
            </a:r>
          </a:p>
          <a:p>
            <a:pPr algn="ctr"/>
            <a:r>
              <a:rPr lang="fr-FR" sz="1600" b="1" dirty="0" smtClean="0"/>
              <a:t>I</a:t>
            </a:r>
          </a:p>
          <a:p>
            <a:pPr algn="ctr"/>
            <a:r>
              <a:rPr lang="fr-FR" sz="1600" b="1" dirty="0" smtClean="0"/>
              <a:t>T</a:t>
            </a:r>
          </a:p>
          <a:p>
            <a:pPr algn="ctr"/>
            <a:r>
              <a:rPr lang="fr-FR" sz="1600" b="1" dirty="0" smtClean="0"/>
              <a:t>A</a:t>
            </a:r>
          </a:p>
          <a:p>
            <a:pPr algn="ctr"/>
            <a:r>
              <a:rPr lang="fr-FR" sz="1600" b="1" dirty="0" smtClean="0"/>
              <a:t>T</a:t>
            </a:r>
          </a:p>
          <a:p>
            <a:pPr algn="ctr"/>
            <a:r>
              <a:rPr lang="fr-FR" sz="1600" b="1" dirty="0" smtClean="0"/>
              <a:t>I</a:t>
            </a:r>
          </a:p>
          <a:p>
            <a:pPr algn="ctr"/>
            <a:r>
              <a:rPr lang="fr-FR" sz="1600" b="1" dirty="0" smtClean="0"/>
              <a:t>O</a:t>
            </a:r>
          </a:p>
          <a:p>
            <a:pPr algn="ctr"/>
            <a:r>
              <a:rPr lang="fr-FR" sz="2000" b="1" dirty="0" smtClean="0"/>
              <a:t>N</a:t>
            </a:r>
          </a:p>
          <a:p>
            <a:pPr algn="ctr"/>
            <a:endParaRPr lang="fr-FR" sz="28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671379" y="2079379"/>
            <a:ext cx="5618333" cy="5232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400" dirty="0" smtClean="0">
                <a:solidFill>
                  <a:schemeClr val="bg1"/>
                </a:solidFill>
              </a:rPr>
              <a:t>Venez </a:t>
            </a:r>
            <a:r>
              <a:rPr lang="fr-FR" sz="1400" dirty="0">
                <a:solidFill>
                  <a:schemeClr val="bg1"/>
                </a:solidFill>
              </a:rPr>
              <a:t>sur notre stand </a:t>
            </a:r>
            <a:r>
              <a:rPr lang="fr-FR" sz="1400" b="1" dirty="0">
                <a:solidFill>
                  <a:schemeClr val="tx1"/>
                </a:solidFill>
              </a:rPr>
              <a:t>4L100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>
                <a:solidFill>
                  <a:schemeClr val="bg1"/>
                </a:solidFill>
              </a:rPr>
              <a:t>pour effectuez un parcours ludique et </a:t>
            </a:r>
            <a:r>
              <a:rPr lang="fr-FR" sz="1400" dirty="0" smtClean="0">
                <a:solidFill>
                  <a:schemeClr val="bg1"/>
                </a:solidFill>
              </a:rPr>
              <a:t>repartez avec </a:t>
            </a:r>
            <a:r>
              <a:rPr lang="fr-FR" sz="1400" dirty="0">
                <a:solidFill>
                  <a:schemeClr val="bg1"/>
                </a:solidFill>
              </a:rPr>
              <a:t>une surprise </a:t>
            </a:r>
            <a:r>
              <a:rPr lang="fr-FR" sz="1400" dirty="0" smtClean="0">
                <a:solidFill>
                  <a:schemeClr val="bg1"/>
                </a:solidFill>
              </a:rPr>
              <a:t>!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673090" y="4783018"/>
            <a:ext cx="5138552" cy="52322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400" dirty="0" smtClean="0">
                <a:solidFill>
                  <a:schemeClr val="bg1"/>
                </a:solidFill>
              </a:rPr>
              <a:t>Nos équipes Santé et Sécurité au Travail des MSA Auvergne Rhône-Alpes, vous attendent pour échanger et vous conseiller !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268" y="2556417"/>
            <a:ext cx="2040937" cy="22474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Connecteur droit 11"/>
          <p:cNvCxnSpPr/>
          <p:nvPr/>
        </p:nvCxnSpPr>
        <p:spPr>
          <a:xfrm>
            <a:off x="1702446" y="5301208"/>
            <a:ext cx="56198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673090" y="5301208"/>
            <a:ext cx="5616623" cy="628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593" y="5374999"/>
            <a:ext cx="1005908" cy="480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" name="Groupe 20"/>
          <p:cNvGrpSpPr/>
          <p:nvPr/>
        </p:nvGrpSpPr>
        <p:grpSpPr>
          <a:xfrm>
            <a:off x="1673089" y="1104756"/>
            <a:ext cx="5616623" cy="974623"/>
            <a:chOff x="1673089" y="1104756"/>
            <a:chExt cx="5649250" cy="97462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3089" y="1104756"/>
              <a:ext cx="4486356" cy="974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9445" y="1104756"/>
              <a:ext cx="1022193" cy="946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/>
          </p:nvSpPr>
          <p:spPr>
            <a:xfrm>
              <a:off x="7165352" y="1104756"/>
              <a:ext cx="156987" cy="946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6159445" y="1943645"/>
            <a:ext cx="1130267" cy="135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 rot="222607">
            <a:off x="1829888" y="3382011"/>
            <a:ext cx="3087705" cy="596300"/>
          </a:xfrm>
          <a:prstGeom prst="rect">
            <a:avLst/>
          </a:prstGeom>
          <a:solidFill>
            <a:srgbClr val="FF0066"/>
          </a:solidFill>
          <a:ln>
            <a:noFill/>
          </a:ln>
          <a:scene3d>
            <a:camera prst="isometricOffAxis1Righ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Les mains, l’outil de chantier négligé?</a:t>
            </a:r>
            <a:endParaRPr lang="fr-FR" sz="1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869050" y="4237207"/>
            <a:ext cx="2806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La prévention du risque chimique et du risque biologique</a:t>
            </a:r>
            <a:endParaRPr lang="fr-FR" sz="14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1869050" y="2748566"/>
            <a:ext cx="2486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Les services Santé Sécurité au Travail et leurs missions</a:t>
            </a:r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188639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68553" y="1104756"/>
            <a:ext cx="5616624" cy="4824536"/>
          </a:xfrm>
          <a:prstGeom prst="rect">
            <a:avLst/>
          </a:prstGeom>
          <a:solidFill>
            <a:srgbClr val="165A52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" name="Groupe 8"/>
          <p:cNvGrpSpPr/>
          <p:nvPr/>
        </p:nvGrpSpPr>
        <p:grpSpPr>
          <a:xfrm>
            <a:off x="1668553" y="1104756"/>
            <a:ext cx="5616624" cy="965869"/>
            <a:chOff x="1668553" y="1104756"/>
            <a:chExt cx="5621160" cy="96586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8553" y="1104756"/>
              <a:ext cx="4453730" cy="9658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8162" y="1104756"/>
              <a:ext cx="906409" cy="838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6098162" y="1943645"/>
              <a:ext cx="1191551" cy="1269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004571" y="1104756"/>
              <a:ext cx="285142" cy="8388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1668553" y="2070625"/>
            <a:ext cx="5616624" cy="5232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400" dirty="0" smtClean="0">
                <a:solidFill>
                  <a:schemeClr val="bg1"/>
                </a:solidFill>
              </a:rPr>
              <a:t>Les services Santé Sécurité au Travail des MSA Auvergne Rhône-Alpes </a:t>
            </a:r>
            <a:r>
              <a:rPr lang="fr-FR" sz="1400" b="1" dirty="0" smtClean="0">
                <a:solidFill>
                  <a:schemeClr val="bg1"/>
                </a:solidFill>
              </a:rPr>
              <a:t>vous invitent à leur conférence </a:t>
            </a:r>
            <a:r>
              <a:rPr lang="fr-FR" sz="1400" dirty="0" err="1" smtClean="0">
                <a:solidFill>
                  <a:schemeClr val="bg1"/>
                </a:solidFill>
              </a:rPr>
              <a:t>co</a:t>
            </a:r>
            <a:r>
              <a:rPr lang="fr-FR" sz="1400" dirty="0" smtClean="0">
                <a:solidFill>
                  <a:schemeClr val="bg1"/>
                </a:solidFill>
              </a:rPr>
              <a:t>-animer avec l’UNEP et le SFA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04571" y="3212976"/>
            <a:ext cx="136165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I</a:t>
            </a:r>
          </a:p>
          <a:p>
            <a:pPr algn="ctr"/>
            <a:r>
              <a:rPr lang="fr-FR" b="1" dirty="0" smtClean="0"/>
              <a:t>N</a:t>
            </a:r>
          </a:p>
          <a:p>
            <a:pPr algn="ctr"/>
            <a:r>
              <a:rPr lang="fr-FR" b="1" dirty="0" smtClean="0"/>
              <a:t>V</a:t>
            </a:r>
          </a:p>
          <a:p>
            <a:pPr algn="ctr"/>
            <a:r>
              <a:rPr lang="fr-FR" b="1" dirty="0" smtClean="0"/>
              <a:t>I</a:t>
            </a:r>
          </a:p>
          <a:p>
            <a:pPr algn="ctr"/>
            <a:r>
              <a:rPr lang="fr-FR" b="1" dirty="0" smtClean="0"/>
              <a:t>T</a:t>
            </a:r>
          </a:p>
          <a:p>
            <a:pPr algn="ctr"/>
            <a:r>
              <a:rPr lang="fr-FR" b="1" dirty="0" smtClean="0"/>
              <a:t>A</a:t>
            </a:r>
          </a:p>
          <a:p>
            <a:pPr algn="ctr"/>
            <a:r>
              <a:rPr lang="fr-FR" b="1" dirty="0" smtClean="0"/>
              <a:t>T</a:t>
            </a:r>
          </a:p>
          <a:p>
            <a:pPr algn="ctr"/>
            <a:r>
              <a:rPr lang="fr-FR" b="1" dirty="0" smtClean="0"/>
              <a:t>I</a:t>
            </a:r>
          </a:p>
          <a:p>
            <a:pPr algn="ctr"/>
            <a:r>
              <a:rPr lang="fr-FR" b="1" dirty="0" smtClean="0"/>
              <a:t>O</a:t>
            </a:r>
          </a:p>
          <a:p>
            <a:pPr algn="ctr"/>
            <a:r>
              <a:rPr lang="fr-FR" b="1" dirty="0" smtClean="0"/>
              <a:t>N</a:t>
            </a:r>
          </a:p>
          <a:p>
            <a:pPr algn="ctr"/>
            <a:endParaRPr lang="fr-FR" sz="2800" b="1" dirty="0"/>
          </a:p>
        </p:txBody>
      </p:sp>
      <p:sp>
        <p:nvSpPr>
          <p:cNvPr id="12" name="Rectangle 11"/>
          <p:cNvSpPr/>
          <p:nvPr/>
        </p:nvSpPr>
        <p:spPr>
          <a:xfrm>
            <a:off x="1668554" y="5373219"/>
            <a:ext cx="5616624" cy="556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983" y="5423260"/>
            <a:ext cx="1005908" cy="480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442166" y="2595625"/>
            <a:ext cx="2808312" cy="277937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1668553" y="4833154"/>
            <a:ext cx="5197757" cy="541843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Grimpeur Sauveteur dans l’Arbre (GSA), une nouvelle formation pour le secours aérien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770" y="2853102"/>
            <a:ext cx="2777707" cy="170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 rot="222607">
            <a:off x="1960082" y="3050333"/>
            <a:ext cx="1694775" cy="1385626"/>
          </a:xfrm>
          <a:prstGeom prst="rect">
            <a:avLst/>
          </a:prstGeom>
          <a:solidFill>
            <a:srgbClr val="FF0066"/>
          </a:solidFill>
          <a:ln>
            <a:noFill/>
          </a:ln>
          <a:scene3d>
            <a:camera prst="isometricOffAxis1Righ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Mercredi 1</a:t>
            </a:r>
            <a:r>
              <a:rPr lang="fr-FR" sz="1600" baseline="30000" dirty="0" smtClean="0"/>
              <a:t>er</a:t>
            </a:r>
            <a:r>
              <a:rPr lang="fr-FR" sz="1600" dirty="0" smtClean="0"/>
              <a:t> décembre </a:t>
            </a:r>
          </a:p>
          <a:p>
            <a:pPr algn="ctr"/>
            <a:r>
              <a:rPr lang="fr-FR" sz="1600" dirty="0" smtClean="0"/>
              <a:t>De 17h00 à 17h45</a:t>
            </a:r>
          </a:p>
          <a:p>
            <a:pPr algn="ctr"/>
            <a:r>
              <a:rPr lang="fr-FR" sz="1600" dirty="0" smtClean="0"/>
              <a:t>Zone Forum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58997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841" y="1600200"/>
            <a:ext cx="420031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78448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124</Words>
  <Application>Microsoft Office PowerPoint</Application>
  <PresentationFormat>Affichage à l'écran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MSA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Rebeyrol</dc:creator>
  <cp:lastModifiedBy>Marie Rebeyrol</cp:lastModifiedBy>
  <cp:revision>12</cp:revision>
  <dcterms:created xsi:type="dcterms:W3CDTF">2021-09-27T14:56:53Z</dcterms:created>
  <dcterms:modified xsi:type="dcterms:W3CDTF">2021-09-27T16:22:30Z</dcterms:modified>
</cp:coreProperties>
</file>