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49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2204864" y="2483768"/>
            <a:ext cx="4653136" cy="5673624"/>
          </a:xfrm>
        </p:spPr>
        <p:txBody>
          <a:bodyPr>
            <a:normAutofit lnSpcReduction="10000"/>
          </a:bodyPr>
          <a:lstStyle/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ZEPHYR ROSE</a:t>
            </a:r>
          </a:p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IGP OC</a:t>
            </a:r>
          </a:p>
          <a:p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Visuel:</a:t>
            </a:r>
            <a:r>
              <a:rPr lang="fr-FR" sz="15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Robe pâle aux reflets grenade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Olfactif: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Fraise , cerise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Gustatif: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Volume et fraicheur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Conservation: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2 ans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Degré: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12,5°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Terroir: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Graves argilo calcaires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Cépages: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Grenache gris , cinsault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Vinification: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rosé de saignée , fermentation à basse température, élevage sur lies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8" y="8286776"/>
            <a:ext cx="63579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Château </a:t>
            </a:r>
            <a:r>
              <a:rPr lang="fr-FR" sz="1200" dirty="0" err="1"/>
              <a:t>Olivery</a:t>
            </a:r>
            <a:r>
              <a:rPr lang="fr-FR" sz="1200" dirty="0"/>
              <a:t> SCEA Domaine de CVO</a:t>
            </a:r>
          </a:p>
          <a:p>
            <a:pPr algn="ctr"/>
            <a:r>
              <a:rPr lang="fr-FR" sz="1200" dirty="0"/>
              <a:t>11200 Cruscades-Tél: 06.75.19.62.13 – </a:t>
            </a:r>
            <a:r>
              <a:rPr lang="fr-FR" sz="1200" dirty="0" err="1"/>
              <a:t>Mail:amandine.bonnet@samfi.fr</a:t>
            </a:r>
            <a:endParaRPr lang="fr-FR" sz="12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7CED4E8-F772-5AE5-EFF9-A672EFD6A0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073" y="115365"/>
            <a:ext cx="2676486" cy="157631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F8E83DD-0AE9-2BFA-8CFF-43E8A8E340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794" y="1868948"/>
            <a:ext cx="4608512" cy="69032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74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CHÂTEAU ETANG DES COLOMBES</dc:title>
  <dc:creator>Utilisateur</dc:creator>
  <cp:lastModifiedBy>Bruno RAYNAUD</cp:lastModifiedBy>
  <cp:revision>13</cp:revision>
  <cp:lastPrinted>2023-05-02T08:09:10Z</cp:lastPrinted>
  <dcterms:created xsi:type="dcterms:W3CDTF">2018-02-15T12:25:28Z</dcterms:created>
  <dcterms:modified xsi:type="dcterms:W3CDTF">2023-05-02T08:09:24Z</dcterms:modified>
</cp:coreProperties>
</file>