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03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3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26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26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16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465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41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10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505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4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73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FE40C-094A-4265-AE60-C54FACF544D9}" type="datetimeFigureOut">
              <a:rPr lang="fr-FR" smtClean="0"/>
              <a:t>02/05/2023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19DF5-8243-4071-9A12-99A271BE5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02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FC471891-16EA-2557-43B0-9FB7F98BE9E9}"/>
              </a:ext>
            </a:extLst>
          </p:cNvPr>
          <p:cNvSpPr txBox="1"/>
          <p:nvPr/>
        </p:nvSpPr>
        <p:spPr>
          <a:xfrm>
            <a:off x="1999488" y="2072020"/>
            <a:ext cx="4858512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2000" b="1" dirty="0">
                <a:solidFill>
                  <a:prstClr val="black"/>
                </a:solidFill>
                <a:latin typeface="Comic Sans MS" panose="030F0702030302020204" pitchFamily="66" charset="0"/>
              </a:rPr>
              <a:t>EOLE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Appellation Corbières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Visuel: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Robe foncée pourpre intense aux reflets rubis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Olfactif: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bouquet est très épicé de vanille, de fumée et délicieusement fruité de cerise et de cassis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Gustatif: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Bouche d’un vin riche</a:t>
            </a:r>
            <a:r>
              <a:rPr lang="fr-FR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, corpulent, puissant et pourtant plein d’équilibre et de finesse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Conservation: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 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Degré: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14°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Terroir: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Graves argilo calcaires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Cépages: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Syrah, Grenache, Carignan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Vinification: 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Raisins murs macérés à froids puis élevé en </a:t>
            </a:r>
            <a:r>
              <a:rPr lang="fr-FR" sz="1400" dirty="0">
                <a:solidFill>
                  <a:prstClr val="black"/>
                </a:solidFill>
                <a:latin typeface="Comic Sans MS" panose="030F0702030302020204" pitchFamily="66" charset="0"/>
              </a:rPr>
              <a:t>fûts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sur lies 12 mois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9A302B2-7E14-CCE2-83E2-ADFF5A3E8CF7}"/>
              </a:ext>
            </a:extLst>
          </p:cNvPr>
          <p:cNvSpPr txBox="1"/>
          <p:nvPr/>
        </p:nvSpPr>
        <p:spPr>
          <a:xfrm>
            <a:off x="556053" y="8496352"/>
            <a:ext cx="6017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Château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Olivery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SCEA Domaine de CVO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11200 Cruscades-Tél: 06.75.19.62.13 –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Mail:amandine.bonnet@samfi.fr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A93D31-A315-6341-E625-01F29B9F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178" y="2072020"/>
            <a:ext cx="4443146" cy="66568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2C19887-7C83-6D68-F870-A2C5B5F3C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630" y="34617"/>
            <a:ext cx="3075438" cy="181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7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104</Words>
  <Application>Microsoft Office PowerPoint</Application>
  <PresentationFormat>Format US (216 x 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RAYNAUD</dc:creator>
  <cp:lastModifiedBy>Bruno RAYNAUD</cp:lastModifiedBy>
  <cp:revision>4</cp:revision>
  <cp:lastPrinted>2023-05-02T07:53:57Z</cp:lastPrinted>
  <dcterms:created xsi:type="dcterms:W3CDTF">2023-01-01T08:27:37Z</dcterms:created>
  <dcterms:modified xsi:type="dcterms:W3CDTF">2023-05-02T07:55:03Z</dcterms:modified>
</cp:coreProperties>
</file>