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49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H="1">
            <a:off x="2012068" y="2189315"/>
            <a:ext cx="5015028" cy="6097461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ZEPHYR BLANC</a:t>
            </a:r>
          </a:p>
          <a:p>
            <a:r>
              <a:rPr lang="fr-F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Appellation Corbières</a:t>
            </a:r>
          </a:p>
          <a:p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Visuel 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Jaune pâle ,aux reflets brillant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Olfactif: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Fleur blanche , écorce d’orange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Gustatif: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Sucrosité et fraicheur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Conservation: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2 ans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Degré: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12,5°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Terroir: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Graves argilo calcaires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Cépages: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Roussanne ,marsanne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Vinification: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Stabilisation à froids, élevage sur lies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endParaRPr lang="fr-FR" sz="15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8" y="8286776"/>
            <a:ext cx="635798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Château </a:t>
            </a:r>
            <a:r>
              <a:rPr lang="fr-FR" sz="1200" dirty="0" err="1"/>
              <a:t>Olivery</a:t>
            </a:r>
            <a:r>
              <a:rPr lang="fr-FR" sz="1200" dirty="0"/>
              <a:t> SCEA Domaine de CVO</a:t>
            </a:r>
          </a:p>
          <a:p>
            <a:pPr algn="ctr"/>
            <a:r>
              <a:rPr lang="fr-FR" sz="1200" dirty="0"/>
              <a:t>11200 Cruscades-Tél: 06.75.19.62.13 – </a:t>
            </a:r>
            <a:r>
              <a:rPr lang="fr-FR" sz="1200" dirty="0" err="1"/>
              <a:t>Mail:amandine.bonnet@samfi.fr</a:t>
            </a:r>
            <a:endParaRPr lang="fr-FR" sz="12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241E79E-B8AE-7FD4-E5AB-0A0C2125F8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068" y="395559"/>
            <a:ext cx="2833863" cy="166900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E4EEBC6-1C43-8EF6-B1BC-C759E6F69B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9512" y="2189315"/>
            <a:ext cx="4266517" cy="63919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71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CHÂTEAU ETANG DES COLOMBES</dc:title>
  <dc:creator>Utilisateur</dc:creator>
  <cp:lastModifiedBy>Bruno RAYNAUD</cp:lastModifiedBy>
  <cp:revision>14</cp:revision>
  <cp:lastPrinted>2023-05-02T08:06:38Z</cp:lastPrinted>
  <dcterms:created xsi:type="dcterms:W3CDTF">2018-02-15T12:25:28Z</dcterms:created>
  <dcterms:modified xsi:type="dcterms:W3CDTF">2023-05-02T08:06:44Z</dcterms:modified>
</cp:coreProperties>
</file>