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9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96775-A290-4B77-8D16-CB00A20799F3}" type="datetimeFigureOut">
              <a:rPr lang="fr-FR" smtClean="0"/>
              <a:pPr/>
              <a:t>02/05/2023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009E-D675-4BD8-9346-54FF3582991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H="1">
            <a:off x="2084076" y="2195736"/>
            <a:ext cx="4773924" cy="5976664"/>
          </a:xfrm>
        </p:spPr>
        <p:txBody>
          <a:bodyPr>
            <a:normAutofit/>
          </a:bodyPr>
          <a:lstStyle/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ZEPHYR ROUGE</a:t>
            </a:r>
          </a:p>
          <a:p>
            <a:r>
              <a:rPr lang="fr-FR" sz="2000" b="1" dirty="0">
                <a:solidFill>
                  <a:schemeClr val="tx1"/>
                </a:solidFill>
                <a:latin typeface="Comic Sans MS" panose="030F0702030302020204" pitchFamily="66" charset="0"/>
              </a:rPr>
              <a:t>IGP OC</a:t>
            </a: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fr-FR" sz="20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Visuel: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Pourpre intense, aux reflets carmins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Olfactif: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poire, menthe et cassis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Gustatif: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Tanins souples et gourmands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Conservation: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5 ans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Degré: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13°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Terroir: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Graves argilo calcaires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Cépages: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Merlot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l"/>
            <a:r>
              <a:rPr lang="fr-FR" sz="15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Vinification: </a:t>
            </a:r>
            <a:r>
              <a:rPr lang="fr-FR" sz="1500" dirty="0">
                <a:solidFill>
                  <a:schemeClr val="tx1"/>
                </a:solidFill>
                <a:latin typeface="Comic Sans MS" panose="030F0702030302020204" pitchFamily="66" charset="0"/>
              </a:rPr>
              <a:t>raisins murs, préfermentaire à froid, extraction douce, élevage sur lies en cuve.</a:t>
            </a:r>
          </a:p>
          <a:p>
            <a:pPr algn="l"/>
            <a:endParaRPr lang="fr-FR" sz="15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85728" y="8286776"/>
            <a:ext cx="63579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Château </a:t>
            </a:r>
            <a:r>
              <a:rPr lang="fr-FR" sz="1200" dirty="0" err="1"/>
              <a:t>Olivery</a:t>
            </a:r>
            <a:r>
              <a:rPr lang="fr-FR" sz="1200" dirty="0"/>
              <a:t> SCEA Domaine de CVO</a:t>
            </a:r>
          </a:p>
          <a:p>
            <a:pPr algn="ctr"/>
            <a:r>
              <a:rPr lang="fr-FR" sz="1200" dirty="0"/>
              <a:t>11200 Cruscades-Tél: 06.75.19.62.13 – </a:t>
            </a:r>
            <a:r>
              <a:rPr lang="fr-FR" sz="1200" dirty="0" err="1"/>
              <a:t>Mail:amandine.bonnet@samfi.fr</a:t>
            </a:r>
            <a:endParaRPr lang="fr-FR" sz="12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5F40776C-B5D5-7079-9B23-6B7B0024AF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076" y="136570"/>
            <a:ext cx="2689847" cy="158418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B642F689-BCB6-DC97-D90E-5F4FBB48A9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826" y="1516621"/>
            <a:ext cx="4896544" cy="73348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79</Words>
  <Application>Microsoft Office PowerPoint</Application>
  <PresentationFormat>Affichage à l'écran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CHÂTEAU ETANG DES COLOMBES</dc:title>
  <dc:creator>Utilisateur</dc:creator>
  <cp:lastModifiedBy>Bruno RAYNAUD</cp:lastModifiedBy>
  <cp:revision>11</cp:revision>
  <cp:lastPrinted>2023-05-02T08:11:08Z</cp:lastPrinted>
  <dcterms:created xsi:type="dcterms:W3CDTF">2018-02-15T12:25:28Z</dcterms:created>
  <dcterms:modified xsi:type="dcterms:W3CDTF">2023-05-02T08:11:13Z</dcterms:modified>
</cp:coreProperties>
</file>